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>
      <p:cViewPr varScale="1">
        <p:scale>
          <a:sx n="143" d="100"/>
          <a:sy n="143" d="100"/>
        </p:scale>
        <p:origin x="126" y="5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new_special_video">
            <a:hlinkClick r:id="" action="ppaction://media"/>
            <a:extLst>
              <a:ext uri="{FF2B5EF4-FFF2-40B4-BE49-F238E27FC236}">
                <a16:creationId xmlns:a16="http://schemas.microsoft.com/office/drawing/2014/main" id="{A20D487C-3F4A-46AE-BF06-4337D23A585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09269" y="4394"/>
            <a:ext cx="6099048" cy="4892040"/>
          </a:xfrm>
          <a:prstGeom prst="rect">
            <a:avLst/>
          </a:prstGeom>
        </p:spPr>
      </p:pic>
      <p:pic>
        <p:nvPicPr>
          <p:cNvPr id="6" name="Word_Banner_Update">
            <a:hlinkClick r:id="" action="ppaction://media"/>
            <a:extLst>
              <a:ext uri="{FF2B5EF4-FFF2-40B4-BE49-F238E27FC236}">
                <a16:creationId xmlns:a16="http://schemas.microsoft.com/office/drawing/2014/main" id="{AB63C323-FEC6-445E-9865-3A73820128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48" y="4632168"/>
            <a:ext cx="6075649" cy="22194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09269" y="1669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BEVERAGES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309375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E14B64-29FB-4D92-85B1-319E3A56ECC6}"/>
              </a:ext>
            </a:extLst>
          </p:cNvPr>
          <p:cNvSpPr txBox="1"/>
          <p:nvPr/>
        </p:nvSpPr>
        <p:spPr>
          <a:xfrm>
            <a:off x="2011296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1.69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5A55D2-FECF-4957-B03B-8FF452C64DE5}"/>
              </a:ext>
            </a:extLst>
          </p:cNvPr>
          <p:cNvSpPr txBox="1"/>
          <p:nvPr/>
        </p:nvSpPr>
        <p:spPr>
          <a:xfrm>
            <a:off x="4047804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1.99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E7272-A9B0-4F8A-8B54-35CEE98839E7}"/>
              </a:ext>
            </a:extLst>
          </p:cNvPr>
          <p:cNvSpPr txBox="1"/>
          <p:nvPr/>
        </p:nvSpPr>
        <p:spPr>
          <a:xfrm>
            <a:off x="4047804" y="3576056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2.49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14BCB-3134-4D70-B961-1E980C83712B}"/>
              </a:ext>
            </a:extLst>
          </p:cNvPr>
          <p:cNvSpPr txBox="1"/>
          <p:nvPr/>
        </p:nvSpPr>
        <p:spPr>
          <a:xfrm>
            <a:off x="4047804" y="4104112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1.49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601BA5-2CC1-4706-9A0C-7BC7125B44CF}"/>
              </a:ext>
            </a:extLst>
          </p:cNvPr>
          <p:cNvSpPr txBox="1"/>
          <p:nvPr/>
        </p:nvSpPr>
        <p:spPr>
          <a:xfrm>
            <a:off x="4047804" y="4632833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2.29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28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1392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38432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2418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ln>
            <a:noFill/>
          </a:ln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</a:t>
            </a:r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VEGETABLE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  <a:ln>
            <a:solidFill>
              <a:schemeClr val="accent4">
                <a:shade val="50000"/>
              </a:schemeClr>
            </a:solidFill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66134" y="3022969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0C764-6E29-49EE-8A41-D0C0DF062FE3}"/>
              </a:ext>
            </a:extLst>
          </p:cNvPr>
          <p:cNvSpPr txBox="1"/>
          <p:nvPr/>
        </p:nvSpPr>
        <p:spPr>
          <a:xfrm>
            <a:off x="2304329" y="251441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6.99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E51F1F-D68C-45E9-9892-FF533CEF6311}"/>
              </a:ext>
            </a:extLst>
          </p:cNvPr>
          <p:cNvSpPr txBox="1"/>
          <p:nvPr/>
        </p:nvSpPr>
        <p:spPr>
          <a:xfrm>
            <a:off x="5322684" y="2534666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DED57-3EE2-4FED-850C-689290FED55B}"/>
              </a:ext>
            </a:extLst>
          </p:cNvPr>
          <p:cNvSpPr txBox="1"/>
          <p:nvPr/>
        </p:nvSpPr>
        <p:spPr>
          <a:xfrm>
            <a:off x="5283310" y="4428929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D2A172-4EC5-4D19-B3FA-5BC316023777}"/>
              </a:ext>
            </a:extLst>
          </p:cNvPr>
          <p:cNvSpPr txBox="1"/>
          <p:nvPr/>
        </p:nvSpPr>
        <p:spPr>
          <a:xfrm>
            <a:off x="2320983" y="4424722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DBEE1F-0C8B-48BB-B2C2-D65286E5A3E8}"/>
              </a:ext>
            </a:extLst>
          </p:cNvPr>
          <p:cNvSpPr txBox="1"/>
          <p:nvPr/>
        </p:nvSpPr>
        <p:spPr>
          <a:xfrm>
            <a:off x="2304328" y="6328653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F38864-1D67-4BD8-A184-24023BEDC971}"/>
              </a:ext>
            </a:extLst>
          </p:cNvPr>
          <p:cNvSpPr txBox="1"/>
          <p:nvPr/>
        </p:nvSpPr>
        <p:spPr>
          <a:xfrm>
            <a:off x="6070637" y="25343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0.99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E0A6E-406A-4618-9417-F0E9BA8C198C}"/>
              </a:ext>
            </a:extLst>
          </p:cNvPr>
          <p:cNvSpPr txBox="1"/>
          <p:nvPr/>
        </p:nvSpPr>
        <p:spPr>
          <a:xfrm>
            <a:off x="6048539" y="44222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99C5C9-0EDA-434A-A0DC-2723AA06100B}"/>
              </a:ext>
            </a:extLst>
          </p:cNvPr>
          <p:cNvSpPr txBox="1"/>
          <p:nvPr/>
        </p:nvSpPr>
        <p:spPr>
          <a:xfrm>
            <a:off x="9063005" y="2539724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1.29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0A3E23-70AE-4520-A725-FCA141EB3058}"/>
              </a:ext>
            </a:extLst>
          </p:cNvPr>
          <p:cNvSpPr txBox="1"/>
          <p:nvPr/>
        </p:nvSpPr>
        <p:spPr>
          <a:xfrm>
            <a:off x="9068032" y="4392397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2609</TotalTime>
  <Words>259</Words>
  <Application>Microsoft Office PowerPoint</Application>
  <PresentationFormat>Widescreen</PresentationFormat>
  <Paragraphs>120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138</cp:revision>
  <dcterms:created xsi:type="dcterms:W3CDTF">2019-04-22T00:54:34Z</dcterms:created>
  <dcterms:modified xsi:type="dcterms:W3CDTF">2019-05-11T02:12:08Z</dcterms:modified>
</cp:coreProperties>
</file>